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2A022-4C9A-42A3-A949-B5FF4454D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68677E-5253-43ED-89D3-9C120AF6B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4CDA7D-C17F-447F-9678-4E4557A3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46E35-E5A3-49AF-AE8B-B694B9E7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46966-C0A0-4CF2-AB89-637811D4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B0347-9DBD-4CB0-BDCA-C3D54F0A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8631A6-902A-4B0C-B8FA-23AB704C8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330EA0-1F4D-495E-9B05-C46CD1FE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5056B3-F72D-4281-8BAD-38700E8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6FB1A0-C66C-488F-A69B-A908404C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2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06E60D-CD92-418B-87FB-C0FB49F65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C340A3-3D3A-4239-9693-C1308CC5B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5FF5C2-F5A8-49E3-901F-3DE6F04A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697D1-9D8A-4835-A797-7292D4E0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A39318-3F15-4CC9-81C1-40A7AD77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2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8657C-4179-4BEA-8985-5C99C200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0258A9-3896-498D-B6BB-9715EEAF4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B2F02E-F7F7-46A6-AC61-7676DBCD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3DB227-3140-42E4-BAA5-005717CE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B9AF96-6DA9-4821-8431-5AE4DB7C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75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B6447-6789-432C-AB89-073D9307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F0DC1A-52B5-4F25-9668-2F2C74F1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864DA9-52B4-4507-A21D-CA0F31D6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6EC137-1BC3-4D38-9563-95AF8940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0D7E41-0757-4C72-AC50-DF2CC732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98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AF252-F6CA-4380-AE52-30AA53DC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917250-38F4-4333-B401-C0F9F5607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F0532C-EC30-499E-BA41-98CE37B1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F922C3-CCAF-40FD-AC0A-86E26CDF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610B27-E1E2-4838-96C1-9AB9E7BF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871AA6-40D7-4E73-AE2F-931289E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7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1C458-CE66-4A64-9A85-8114A0EC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9A687E-6352-4CD8-B73E-801457720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D709A5-9C1E-4FCE-BFB9-1CAACB567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EBC782-8884-4F0C-8B10-41700C06C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AFB24D-DDB4-4264-BAF9-1F7FD6FBB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94D3FB-08AE-4402-9E9F-304B90A4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260B7A-E5C6-4584-A8BB-51126A64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8DCCE50-FA61-42A2-ACCB-20F67D25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1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08F79-F628-4784-B775-20F2D7F2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6B3B27-1026-4F9D-B1AB-ADC75104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712BCA-E00A-4AB8-8ED3-6C97FD74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EF5BC1-B384-4F2F-9644-9BD911B8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55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87FC7B-4BD1-49CA-BDFE-663B6257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AD6394-A3B1-4570-B276-636B526A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AB5994-5885-4FB2-9D53-4127F0D5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46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BA894-1133-492A-8FFC-0D542FA7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237B7-0F77-42EE-BF3B-E374148B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874621-0C9C-42EC-8151-EE6F0425E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96C34-4802-467B-8462-DA1A2782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F9543D-4D04-4D69-8200-7822F9CE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92CE26-2D93-467C-915B-D058B7CD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7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F2E215-0D98-4727-B9CE-FA7D66C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4CA37B-D255-4FD2-8D5E-2B38926C2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40E973-02DF-4B08-8F74-8A9B3633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B3797-4819-4DED-BFCC-02587159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F80D3C-3EA3-4EF6-999D-5C9ADA0C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E38A77-1DB7-4782-A21B-A5E66354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69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7DE8D0-33AC-47AD-AF51-C0ABA60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745585-E6AB-4FF1-8222-A92AF17E1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7071BD-61D9-4506-AFFA-F6ECB3860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F5EE-CC82-41B0-A753-D6360358A6F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75AD1C-2068-4861-9CCF-FE8163D3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A6E69-D0FE-4D25-ABFC-C3AB05EEC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4D29-8B4D-4637-A0BD-2765734F61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B8776-D7F2-42C1-B6EC-6CC7B2021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Funzioni goniometriche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175507-9198-4141-AC20-145F073953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15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">
            <a:extLst>
              <a:ext uri="{FF2B5EF4-FFF2-40B4-BE49-F238E27FC236}">
                <a16:creationId xmlns:a16="http://schemas.microsoft.com/office/drawing/2014/main" id="{2B11A30D-3CD9-4F01-BB33-84A931037133}"/>
              </a:ext>
            </a:extLst>
          </p:cNvPr>
          <p:cNvSpPr/>
          <p:nvPr/>
        </p:nvSpPr>
        <p:spPr>
          <a:xfrm>
            <a:off x="3315608" y="1171601"/>
            <a:ext cx="3634451" cy="36923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CD306E7-32F8-4015-B70F-76A4D3050537}"/>
              </a:ext>
            </a:extLst>
          </p:cNvPr>
          <p:cNvCxnSpPr/>
          <p:nvPr/>
        </p:nvCxnSpPr>
        <p:spPr>
          <a:xfrm>
            <a:off x="5050465" y="202019"/>
            <a:ext cx="82368" cy="5454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86DB935-7288-4A46-92FC-00B1F665550A}"/>
              </a:ext>
            </a:extLst>
          </p:cNvPr>
          <p:cNvCxnSpPr/>
          <p:nvPr/>
        </p:nvCxnSpPr>
        <p:spPr>
          <a:xfrm>
            <a:off x="2115879" y="2962717"/>
            <a:ext cx="6655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8B7085F-03AE-46B5-B44A-C35BAA2EA7A4}"/>
              </a:ext>
            </a:extLst>
          </p:cNvPr>
          <p:cNvCxnSpPr>
            <a:cxnSpLocks/>
          </p:cNvCxnSpPr>
          <p:nvPr/>
        </p:nvCxnSpPr>
        <p:spPr>
          <a:xfrm flipV="1">
            <a:off x="5091649" y="-42529"/>
            <a:ext cx="2040601" cy="3045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616A035-A3BB-4F7F-92A2-220634A8DD09}"/>
              </a:ext>
            </a:extLst>
          </p:cNvPr>
          <p:cNvCxnSpPr/>
          <p:nvPr/>
        </p:nvCxnSpPr>
        <p:spPr>
          <a:xfrm>
            <a:off x="6096000" y="1467293"/>
            <a:ext cx="0" cy="155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DE14A6D-C6FC-4E23-B4C1-6ADA8A478840}"/>
              </a:ext>
            </a:extLst>
          </p:cNvPr>
          <p:cNvCxnSpPr/>
          <p:nvPr/>
        </p:nvCxnSpPr>
        <p:spPr>
          <a:xfrm flipH="1">
            <a:off x="5050465" y="1467293"/>
            <a:ext cx="1045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9D23BD-63EB-43D7-BF86-C0E1E6C1734C}"/>
              </a:ext>
            </a:extLst>
          </p:cNvPr>
          <p:cNvSpPr txBox="1"/>
          <p:nvPr/>
        </p:nvSpPr>
        <p:spPr>
          <a:xfrm>
            <a:off x="5975497" y="3200401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cos</a:t>
            </a:r>
            <a:r>
              <a:rPr lang="it-IT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F39449-F45D-46B9-92C0-9F01D0640529}"/>
              </a:ext>
            </a:extLst>
          </p:cNvPr>
          <p:cNvSpPr txBox="1"/>
          <p:nvPr/>
        </p:nvSpPr>
        <p:spPr>
          <a:xfrm>
            <a:off x="4487607" y="1522339"/>
            <a:ext cx="7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sin</a:t>
            </a:r>
            <a:r>
              <a:rPr lang="it-IT" dirty="0"/>
              <a:t> 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9FF370E-5944-4381-832A-7AC2B8F89A11}"/>
              </a:ext>
            </a:extLst>
          </p:cNvPr>
          <p:cNvCxnSpPr>
            <a:stCxn id="2" idx="6"/>
          </p:cNvCxnSpPr>
          <p:nvPr/>
        </p:nvCxnSpPr>
        <p:spPr>
          <a:xfrm flipV="1">
            <a:off x="6950059" y="0"/>
            <a:ext cx="0" cy="3017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A1C57F-6391-4E27-8E87-1477F9E136B5}"/>
              </a:ext>
            </a:extLst>
          </p:cNvPr>
          <p:cNvSpPr txBox="1"/>
          <p:nvPr/>
        </p:nvSpPr>
        <p:spPr>
          <a:xfrm>
            <a:off x="7132250" y="1284656"/>
            <a:ext cx="78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tan</a:t>
            </a:r>
            <a:r>
              <a:rPr lang="it-IT" dirty="0">
                <a:sym typeface="Symbol" panose="05050102010706020507" pitchFamily="18" charset="2"/>
              </a:rPr>
              <a:t>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49389D0-FE2F-446F-BD6C-C03D9C9358E5}"/>
              </a:ext>
            </a:extLst>
          </p:cNvPr>
          <p:cNvSpPr txBox="1"/>
          <p:nvPr/>
        </p:nvSpPr>
        <p:spPr>
          <a:xfrm>
            <a:off x="4795284" y="3017763"/>
            <a:ext cx="2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57FFD7-8CE4-4AE9-B087-6792F8377B36}"/>
              </a:ext>
            </a:extLst>
          </p:cNvPr>
          <p:cNvSpPr txBox="1"/>
          <p:nvPr/>
        </p:nvSpPr>
        <p:spPr>
          <a:xfrm>
            <a:off x="5975497" y="3003365"/>
            <a:ext cx="3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524089C-DE1B-478E-BCDC-A36C4C142F6E}"/>
              </a:ext>
            </a:extLst>
          </p:cNvPr>
          <p:cNvSpPr txBox="1"/>
          <p:nvPr/>
        </p:nvSpPr>
        <p:spPr>
          <a:xfrm>
            <a:off x="5975497" y="1055430"/>
            <a:ext cx="4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44521A0-253F-4591-AF1B-3C8AE1BC8CAD}"/>
              </a:ext>
            </a:extLst>
          </p:cNvPr>
          <p:cNvSpPr txBox="1"/>
          <p:nvPr/>
        </p:nvSpPr>
        <p:spPr>
          <a:xfrm>
            <a:off x="6950059" y="140021"/>
            <a:ext cx="2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F683D32-FCEE-49DA-A6D5-F7B7775329DD}"/>
              </a:ext>
            </a:extLst>
          </p:cNvPr>
          <p:cNvSpPr txBox="1"/>
          <p:nvPr/>
        </p:nvSpPr>
        <p:spPr>
          <a:xfrm>
            <a:off x="6923556" y="2915960"/>
            <a:ext cx="35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C592FBF-452E-4A59-A19F-6CB92A1648F5}"/>
              </a:ext>
            </a:extLst>
          </p:cNvPr>
          <p:cNvSpPr txBox="1"/>
          <p:nvPr/>
        </p:nvSpPr>
        <p:spPr>
          <a:xfrm>
            <a:off x="7228669" y="4072270"/>
            <a:ext cx="430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OA=cos</a:t>
            </a:r>
            <a:r>
              <a:rPr lang="it-IT" dirty="0">
                <a:sym typeface="Symbol" panose="05050102010706020507" pitchFamily="18" charset="2"/>
              </a:rPr>
              <a:t>  OF=sin     DC=tan=sin</a:t>
            </a:r>
            <a:r>
              <a:rPr lang="it-IT" dirty="0"/>
              <a:t> /cos</a:t>
            </a:r>
            <a:r>
              <a:rPr lang="it-IT" dirty="0">
                <a:sym typeface="Symbol" panose="05050102010706020507" pitchFamily="18" charset="2"/>
              </a:rPr>
              <a:t>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(</a:t>
            </a:r>
            <a:r>
              <a:rPr lang="it-IT" dirty="0">
                <a:sym typeface="Symbol" panose="05050102010706020507" pitchFamily="18" charset="2"/>
              </a:rPr>
              <a:t>sin)^2+(</a:t>
            </a:r>
            <a:r>
              <a:rPr lang="it-IT" dirty="0"/>
              <a:t> cos</a:t>
            </a:r>
            <a:r>
              <a:rPr lang="it-IT" dirty="0">
                <a:sym typeface="Symbol" panose="05050102010706020507" pitchFamily="18" charset="2"/>
              </a:rPr>
              <a:t>)^2=1</a:t>
            </a:r>
            <a:r>
              <a:rPr lang="it-IT" dirty="0"/>
              <a:t>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0C9A3BE-351D-4156-83E3-77CC3FDF5E44}"/>
              </a:ext>
            </a:extLst>
          </p:cNvPr>
          <p:cNvSpPr txBox="1"/>
          <p:nvPr/>
        </p:nvSpPr>
        <p:spPr>
          <a:xfrm>
            <a:off x="4783983" y="1268229"/>
            <a:ext cx="34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0A8D5C8-E075-46D6-9F88-1762BE10BA3F}"/>
              </a:ext>
            </a:extLst>
          </p:cNvPr>
          <p:cNvSpPr txBox="1"/>
          <p:nvPr/>
        </p:nvSpPr>
        <p:spPr>
          <a:xfrm>
            <a:off x="6882504" y="2683452"/>
            <a:ext cx="41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8F9B63E-3CE4-4E82-90AA-BB89B173E3EF}"/>
              </a:ext>
            </a:extLst>
          </p:cNvPr>
          <p:cNvSpPr txBox="1"/>
          <p:nvPr/>
        </p:nvSpPr>
        <p:spPr>
          <a:xfrm>
            <a:off x="4824207" y="859345"/>
            <a:ext cx="26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7914C26-D982-4BBA-8C8F-A7A4CBF0BAA8}"/>
              </a:ext>
            </a:extLst>
          </p:cNvPr>
          <p:cNvSpPr txBox="1"/>
          <p:nvPr/>
        </p:nvSpPr>
        <p:spPr>
          <a:xfrm>
            <a:off x="2935887" y="2664192"/>
            <a:ext cx="4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-1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D17D26A-2FBE-4AA2-84A5-830CF863322E}"/>
              </a:ext>
            </a:extLst>
          </p:cNvPr>
          <p:cNvSpPr txBox="1"/>
          <p:nvPr/>
        </p:nvSpPr>
        <p:spPr>
          <a:xfrm>
            <a:off x="5067747" y="4784660"/>
            <a:ext cx="50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</a:t>
            </a: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2019A88F-A72E-4986-BA04-305F1005D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</Words>
  <Application>Microsoft Office PowerPoint</Application>
  <PresentationFormat>Widescreen</PresentationFormat>
  <Paragraphs>18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Funzioni goniometriche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Funzioni goniometriche</dc:title>
  <dc:creator>angelo toma</dc:creator>
  <cp:lastModifiedBy>angelo toma</cp:lastModifiedBy>
  <cp:revision>7</cp:revision>
  <dcterms:created xsi:type="dcterms:W3CDTF">2020-03-16T14:37:43Z</dcterms:created>
  <dcterms:modified xsi:type="dcterms:W3CDTF">2020-03-16T15:40:34Z</dcterms:modified>
</cp:coreProperties>
</file>