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C6F3B-6C29-44A8-A15F-B53CDA2508F8}" v="6" dt="2020-03-19T10:07:40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toma" userId="acd4dd3faaa1e590" providerId="LiveId" clId="{F7FC6F3B-6C29-44A8-A15F-B53CDA2508F8}"/>
    <pc:docChg chg="modSld modShowInfo">
      <pc:chgData name="angelo toma" userId="acd4dd3faaa1e590" providerId="LiveId" clId="{F7FC6F3B-6C29-44A8-A15F-B53CDA2508F8}" dt="2020-03-19T10:07:40.225" v="9"/>
      <pc:docMkLst>
        <pc:docMk/>
      </pc:docMkLst>
      <pc:sldChg chg="modTransition">
        <pc:chgData name="angelo toma" userId="acd4dd3faaa1e590" providerId="LiveId" clId="{F7FC6F3B-6C29-44A8-A15F-B53CDA2508F8}" dt="2020-03-19T10:07:21.625" v="7"/>
        <pc:sldMkLst>
          <pc:docMk/>
          <pc:sldMk cId="12182437" sldId="256"/>
        </pc:sldMkLst>
      </pc:sldChg>
      <pc:sldChg chg="modTransition">
        <pc:chgData name="angelo toma" userId="acd4dd3faaa1e590" providerId="LiveId" clId="{F7FC6F3B-6C29-44A8-A15F-B53CDA2508F8}" dt="2020-03-19T10:07:40.225" v="9"/>
        <pc:sldMkLst>
          <pc:docMk/>
          <pc:sldMk cId="1030626926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4DEAF-4D84-4540-BDE9-C45652C15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E51A3F-36BE-40FE-8ABB-4E4D9C88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2B760-5156-47AD-8A54-D33CE914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DC186E-3E22-4FCC-9FEE-756695B4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79AABC-0111-404C-BA9A-EF65132C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19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11379-C1C0-4276-99E8-B4432EBF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696A3D-92B5-4834-996B-E505F5F3A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0E88D3-8729-4FE4-8F29-6A90894F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2B5E00-A7FE-4B91-8EB9-920D66AD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F5DA36-DC49-457B-8199-A0584665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10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2B367E-B527-463C-B54F-C136A9DBA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73E08B-FA7A-4C4A-9C76-B32A7B976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3CB08C-CF39-49FB-9CB9-BC021096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566935-B777-45DE-90E7-9D4880DD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134FBF-D623-4109-964C-1B4FBC1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5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47EF7-22DE-45C8-B0BE-FC2FF2BF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9319EC-BC1F-4C4E-B8EA-031A82D84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88F087-09D0-4BA5-A00A-638C0875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AC324E-4F6B-4DD5-A4A8-8A917492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5854FE-8482-4F05-B346-A32C4F41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50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EB6CA-70B2-4C61-83E1-FF449F79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E4C6E7-1492-44A5-8C1E-47863161F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3C8AA8-3273-41AD-BC24-7B8C711A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5E388-40D7-4D31-BA58-4A878CA6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5BC376-F516-4217-BC9B-E6511252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0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B6BA5-AAA9-4D30-BE4F-A4A2EDBD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380E35-FBE9-45E0-8D85-31D9D6A50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E131F1-24BB-4AB7-8CD5-208A8DB9F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3A2C6B-978E-4F29-825B-D3462B29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E42812-B5FD-4EBF-92C3-7B28FC57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507D91-F150-4205-80BB-A34E5197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08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E1000-4BFB-4F71-A599-37E6A9F1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ED3013-4A8B-48D2-A86D-CADA6BDF3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3B91D7-A79D-49CB-94F5-EAB07EE87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32F4E5-2E6F-43F9-B608-A49224EA5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D9730C-8973-4796-9754-041B25FEB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ABE4DB5-3FF9-488D-8F81-C6091AD6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AD9AC5-0476-49F9-81BB-27AD1201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97DF9FD-3CEC-4A79-B0B6-DAEB39D0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57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12690-68F1-44D9-A776-8AFF6004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37C7682-A9FE-4601-9E31-5D3FB03F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F5765E-3111-4DB5-8D65-FE9C2742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45D72F-CB13-4D1C-89E2-0E718742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00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5681FE-0E8E-486F-9333-A6EA5680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2E6156-92FF-439A-8C1E-352FD1BB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C820C4-097A-42E2-87D5-C1D373C8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98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85AC0-988B-4B5B-AFA8-D7F80873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92D126-32B5-48A7-8B20-E541CAA9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A6FBBE-9FB2-456E-BB37-B32D1BA39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FDC699-AB70-4DC3-A9C2-6C18EE53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0488D9-A7C0-477C-A3BC-2143D08C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A95904-22FC-4A7B-9FEF-419F6D4B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57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78024F-500A-4553-91BD-8B99DD8B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91C31D-3F1E-4CFA-A9DD-58B8AF395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9EFC8C-819C-4EC3-A3BE-D675B0DC7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5A91C5-76E4-4C27-82ED-E0C4BD73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F62694-0878-4D94-9748-D89BBAD0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52E431-3830-4A81-A727-17B9DE21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2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4E9343-24DD-448D-B4D9-5BACEB43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C2F71D-75E1-4830-9510-C6CEE44F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450F89-AFAF-4F7B-8833-45BEBF6BF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1E32-93DD-42D3-8206-A4B5567678E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C6FF21-99F7-4078-9D1F-396EC747A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E733CB-1628-45E8-A8E7-50E20C27C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9CAE-88CE-44A9-808C-37E99816D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47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E5E5E-14E0-4ED4-942D-428D4846B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375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dirty="0">
                <a:solidFill>
                  <a:schemeClr val="accent2"/>
                </a:solidFill>
              </a:rPr>
              <a:t>DIVISIONE TRA MONOMI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ttotitolo 2">
                <a:extLst>
                  <a:ext uri="{FF2B5EF4-FFF2-40B4-BE49-F238E27FC236}">
                    <a16:creationId xmlns:a16="http://schemas.microsoft.com/office/drawing/2014/main" id="{631A38A5-BB02-4B9C-BEA1-D2E799A6FDA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2456121"/>
                <a:ext cx="9144000" cy="4076881"/>
              </a:xfrm>
            </p:spPr>
            <p:txBody>
              <a:bodyPr>
                <a:normAutofit fontScale="40000" lnSpcReduction="20000"/>
              </a:bodyPr>
              <a:lstStyle/>
              <a:p>
                <a:pPr algn="l"/>
                <a:endParaRPr lang="it-IT" sz="62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it-IT" sz="6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(15</m:t>
                        </m:r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sz="6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sz="6200" b="0" i="1" smtClean="0">
                        <a:latin typeface="Cambria Math" panose="02040503050406030204" pitchFamily="18" charset="0"/>
                      </a:rPr>
                      <m:t>):(</m:t>
                    </m:r>
                    <m:sSup>
                      <m:sSupPr>
                        <m:ctrlPr>
                          <a:rPr lang="it-IT" sz="6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it-IT" sz="6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it-IT" sz="6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it-IT" sz="6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62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it-IT" sz="6200" dirty="0"/>
                  <a:t>   Non si può fare la divisione poiché nel divisore il grado della x è 3 ed è superiore di quello della x nel dividendo.</a:t>
                </a:r>
              </a:p>
              <a:p>
                <a:pPr algn="l"/>
                <a:endParaRPr lang="it-IT" sz="6200" dirty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it-IT" sz="6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(15</m:t>
                        </m:r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sz="6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sz="6200" b="0" i="1" smtClean="0">
                        <a:latin typeface="Cambria Math" panose="02040503050406030204" pitchFamily="18" charset="0"/>
                      </a:rPr>
                      <m:t>):(−5</m:t>
                    </m:r>
                    <m:r>
                      <a:rPr lang="it-IT" sz="6200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it-IT" sz="6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6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it-IT" sz="6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62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it-IT" sz="6200" dirty="0"/>
                  <a:t>   Si può fare la divisione poiché nel divisore il grado di ogni lettera è inferiore a quello di ogni lettera del dividendo.</a:t>
                </a:r>
              </a:p>
              <a:p>
                <a:pPr algn="l"/>
                <a:endParaRPr lang="it-IT" sz="6200" dirty="0"/>
              </a:p>
              <a:p>
                <a:pPr algn="l"/>
                <a:r>
                  <a:rPr lang="it-IT" sz="7400" dirty="0"/>
                  <a:t>REGOLA</a:t>
                </a:r>
                <a:r>
                  <a:rPr lang="it-IT" sz="6200" dirty="0">
                    <a:solidFill>
                      <a:srgbClr val="C00000"/>
                    </a:solidFill>
                  </a:rPr>
                  <a:t>: IL GRADO DI OGNI LETTERA DEL DIVISORE NON PUO’      ESSERE MAGGIORE DEL GRADO DI OGNI LETTERA DEL DIVIDENDO.</a:t>
                </a:r>
              </a:p>
              <a:p>
                <a:pPr algn="l"/>
                <a:endParaRPr lang="it-IT" dirty="0"/>
              </a:p>
            </p:txBody>
          </p:sp>
        </mc:Choice>
        <mc:Fallback xmlns="">
          <p:sp>
            <p:nvSpPr>
              <p:cNvPr id="3" name="Sottotitolo 2">
                <a:extLst>
                  <a:ext uri="{FF2B5EF4-FFF2-40B4-BE49-F238E27FC236}">
                    <a16:creationId xmlns:a16="http://schemas.microsoft.com/office/drawing/2014/main" id="{631A38A5-BB02-4B9C-BEA1-D2E799A6F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2456121"/>
                <a:ext cx="9144000" cy="4076881"/>
              </a:xfrm>
              <a:blipFill>
                <a:blip r:embed="rId4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ONOMI">
            <a:hlinkClick r:id="" action="ppaction://media"/>
            <a:extLst>
              <a:ext uri="{FF2B5EF4-FFF2-40B4-BE49-F238E27FC236}">
                <a16:creationId xmlns:a16="http://schemas.microsoft.com/office/drawing/2014/main" id="{0E60C1AB-ABB0-49F2-8E9C-B99E8B13E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2352" y="512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75521-CF73-4F80-A63E-5969CED0B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201" y="355829"/>
            <a:ext cx="9144000" cy="179690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2"/>
                </a:solidFill>
              </a:rPr>
              <a:t>DIVISIONE DI UN POLINOMIO PER UN MONOMIO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ttotitolo 2">
                <a:extLst>
                  <a:ext uri="{FF2B5EF4-FFF2-40B4-BE49-F238E27FC236}">
                    <a16:creationId xmlns:a16="http://schemas.microsoft.com/office/drawing/2014/main" id="{D215FC54-4B68-47B4-BA47-50C5269F7A8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2680061"/>
                <a:ext cx="9144000" cy="702118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(10</m:t>
                          </m:r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it-IT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4400" dirty="0"/>
              </a:p>
            </p:txBody>
          </p:sp>
        </mc:Choice>
        <mc:Fallback xmlns="">
          <p:sp>
            <p:nvSpPr>
              <p:cNvPr id="3" name="Sottotitolo 2">
                <a:extLst>
                  <a:ext uri="{FF2B5EF4-FFF2-40B4-BE49-F238E27FC236}">
                    <a16:creationId xmlns:a16="http://schemas.microsoft.com/office/drawing/2014/main" id="{D215FC54-4B68-47B4-BA47-50C5269F7A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2680061"/>
                <a:ext cx="9144000" cy="70211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E8D5543-D828-4DA3-98F2-D59A49FFB1F0}"/>
              </a:ext>
            </a:extLst>
          </p:cNvPr>
          <p:cNvCxnSpPr/>
          <p:nvPr/>
        </p:nvCxnSpPr>
        <p:spPr>
          <a:xfrm>
            <a:off x="2313542" y="3429000"/>
            <a:ext cx="0" cy="173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D9CC39A-83F6-4203-84F1-45D99BC9EEFB}"/>
              </a:ext>
            </a:extLst>
          </p:cNvPr>
          <p:cNvCxnSpPr/>
          <p:nvPr/>
        </p:nvCxnSpPr>
        <p:spPr>
          <a:xfrm>
            <a:off x="9386371" y="3429000"/>
            <a:ext cx="0" cy="316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FD2CC64-E1D3-4D0E-8C76-1E13CB20FC75}"/>
              </a:ext>
            </a:extLst>
          </p:cNvPr>
          <p:cNvCxnSpPr/>
          <p:nvPr/>
        </p:nvCxnSpPr>
        <p:spPr>
          <a:xfrm flipH="1">
            <a:off x="2313542" y="3745735"/>
            <a:ext cx="7072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5675072-40DF-485C-A08A-D398E538EDDA}"/>
              </a:ext>
            </a:extLst>
          </p:cNvPr>
          <p:cNvCxnSpPr/>
          <p:nvPr/>
        </p:nvCxnSpPr>
        <p:spPr>
          <a:xfrm>
            <a:off x="5188945" y="3338111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AA1D01B-8964-4EB7-90E6-F431E5CF30B2}"/>
              </a:ext>
            </a:extLst>
          </p:cNvPr>
          <p:cNvCxnSpPr/>
          <p:nvPr/>
        </p:nvCxnSpPr>
        <p:spPr>
          <a:xfrm>
            <a:off x="6323682" y="52660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C8B8AB4-776C-4A91-B3C7-FADDC63A738A}"/>
              </a:ext>
            </a:extLst>
          </p:cNvPr>
          <p:cNvCxnSpPr/>
          <p:nvPr/>
        </p:nvCxnSpPr>
        <p:spPr>
          <a:xfrm>
            <a:off x="9551624" y="3338111"/>
            <a:ext cx="0" cy="77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1A4AF4E-4E92-4E41-816C-32812E1E9D8D}"/>
              </a:ext>
            </a:extLst>
          </p:cNvPr>
          <p:cNvCxnSpPr/>
          <p:nvPr/>
        </p:nvCxnSpPr>
        <p:spPr>
          <a:xfrm flipH="1">
            <a:off x="5188945" y="4109292"/>
            <a:ext cx="4362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7F7521C-7969-4EB5-BA4E-F8C1A6FE41FD}"/>
              </a:ext>
            </a:extLst>
          </p:cNvPr>
          <p:cNvCxnSpPr/>
          <p:nvPr/>
        </p:nvCxnSpPr>
        <p:spPr>
          <a:xfrm>
            <a:off x="7458419" y="3338111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4E1FADC-4353-485E-B134-CBC08D1C89B4}"/>
              </a:ext>
            </a:extLst>
          </p:cNvPr>
          <p:cNvCxnSpPr/>
          <p:nvPr/>
        </p:nvCxnSpPr>
        <p:spPr>
          <a:xfrm>
            <a:off x="9805012" y="3338111"/>
            <a:ext cx="0" cy="1170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1868B53-21AB-4591-BE38-54A3005F895A}"/>
              </a:ext>
            </a:extLst>
          </p:cNvPr>
          <p:cNvCxnSpPr/>
          <p:nvPr/>
        </p:nvCxnSpPr>
        <p:spPr>
          <a:xfrm flipH="1">
            <a:off x="7458419" y="4508860"/>
            <a:ext cx="2346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BF87EC65-A348-4373-9C85-85081536B331}"/>
                  </a:ext>
                </a:extLst>
              </p:cNvPr>
              <p:cNvSpPr txBox="1"/>
              <p:nvPr/>
            </p:nvSpPr>
            <p:spPr>
              <a:xfrm>
                <a:off x="1839817" y="5563518"/>
                <a:ext cx="7326217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4400" dirty="0">
                    <a:ea typeface="Cambria Math" panose="02040503050406030204" pitchFamily="18" charset="0"/>
                  </a:rPr>
                  <a:t>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𝑋𝑌</m:t>
                        </m:r>
                      </m:e>
                      <m:sup>
                        <m:r>
                          <a:rPr lang="it-IT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+  2</m:t>
                    </m:r>
                    <m:r>
                      <a:rPr lang="it-IT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𝑋𝑌</m:t>
                    </m:r>
                    <m:r>
                      <a:rPr lang="it-IT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−</m:t>
                    </m:r>
                  </m:oMath>
                </a14:m>
                <a:r>
                  <a:rPr lang="it-IT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BF87EC65-A348-4373-9C85-85081536B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817" y="5563518"/>
                <a:ext cx="7326217" cy="1135311"/>
              </a:xfrm>
              <a:prstGeom prst="rect">
                <a:avLst/>
              </a:prstGeom>
              <a:blipFill>
                <a:blip r:embed="rId5"/>
                <a:stretch>
                  <a:fillRect l="-1664" b="-107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MONO1">
            <a:hlinkClick r:id="" action="ppaction://media"/>
            <a:extLst>
              <a:ext uri="{FF2B5EF4-FFF2-40B4-BE49-F238E27FC236}">
                <a16:creationId xmlns:a16="http://schemas.microsoft.com/office/drawing/2014/main" id="{49D15FA5-8B3D-4227-A6E7-7AB5A12F0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0201" y="854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5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113</Words>
  <Application>Microsoft Office PowerPoint</Application>
  <PresentationFormat>Widescreen</PresentationFormat>
  <Paragraphs>10</Paragraphs>
  <Slides>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Tema di Office</vt:lpstr>
      <vt:lpstr>DIVISIONE TRA MONOMI</vt:lpstr>
      <vt:lpstr>DIVISIONE DI UN POLINOMIO PER UN MONOMIO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DIVISIONE TRA MONOMI</dc:title>
  <dc:creator>angelo toma</dc:creator>
  <cp:lastModifiedBy>angelo toma</cp:lastModifiedBy>
  <cp:revision>7</cp:revision>
  <dcterms:created xsi:type="dcterms:W3CDTF">2020-03-19T08:40:38Z</dcterms:created>
  <dcterms:modified xsi:type="dcterms:W3CDTF">2020-03-19T10:07:45Z</dcterms:modified>
</cp:coreProperties>
</file>